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9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5" r:id="rId21"/>
    <p:sldId id="324" r:id="rId22"/>
    <p:sldId id="323" r:id="rId23"/>
    <p:sldId id="327" r:id="rId24"/>
    <p:sldId id="329" r:id="rId25"/>
    <p:sldId id="328" r:id="rId26"/>
    <p:sldId id="331" r:id="rId27"/>
    <p:sldId id="332" r:id="rId28"/>
    <p:sldId id="333" r:id="rId29"/>
    <p:sldId id="334" r:id="rId30"/>
    <p:sldId id="344" r:id="rId31"/>
    <p:sldId id="335" r:id="rId32"/>
    <p:sldId id="336" r:id="rId33"/>
    <p:sldId id="337" r:id="rId34"/>
    <p:sldId id="345" r:id="rId35"/>
    <p:sldId id="346" r:id="rId36"/>
    <p:sldId id="338" r:id="rId37"/>
    <p:sldId id="339" r:id="rId38"/>
    <p:sldId id="347" r:id="rId39"/>
    <p:sldId id="341" r:id="rId40"/>
    <p:sldId id="348" r:id="rId41"/>
    <p:sldId id="343" r:id="rId42"/>
    <p:sldId id="354" r:id="rId43"/>
    <p:sldId id="349" r:id="rId44"/>
    <p:sldId id="353" r:id="rId45"/>
    <p:sldId id="350" r:id="rId46"/>
    <p:sldId id="352" r:id="rId47"/>
    <p:sldId id="351" r:id="rId48"/>
    <p:sldId id="357" r:id="rId49"/>
    <p:sldId id="355" r:id="rId50"/>
    <p:sldId id="358" r:id="rId51"/>
    <p:sldId id="356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718" autoAdjust="0"/>
  </p:normalViewPr>
  <p:slideViewPr>
    <p:cSldViewPr>
      <p:cViewPr varScale="1">
        <p:scale>
          <a:sx n="71" d="100"/>
          <a:sy n="71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41E2C-E3B7-4FA1-BBC5-27A6AC1B9DEF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8BA2E-0925-43DA-A47C-4C8B252BCD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BA2E-0925-43DA-A47C-4C8B252BCD2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BA2E-0925-43DA-A47C-4C8B252BCD25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860A-A10B-4380-AE99-F2115BDD6899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F567-90F2-40B5-A8BA-EED2375B59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6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7.png"/><Relationship Id="rId5" Type="http://schemas.openxmlformats.org/officeDocument/2006/relationships/image" Target="../media/image6.png"/><Relationship Id="rId15" Type="http://schemas.openxmlformats.org/officeDocument/2006/relationships/image" Target="../media/image12.png"/><Relationship Id="rId10" Type="http://schemas.openxmlformats.org/officeDocument/2006/relationships/image" Target="../media/image3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66.png"/><Relationship Id="rId4" Type="http://schemas.openxmlformats.org/officeDocument/2006/relationships/image" Target="../media/image6.png"/><Relationship Id="rId9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7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69.png"/><Relationship Id="rId4" Type="http://schemas.openxmlformats.org/officeDocument/2006/relationships/image" Target="../media/image6.png"/><Relationship Id="rId9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0.png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7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7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7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76.png"/><Relationship Id="rId4" Type="http://schemas.openxmlformats.org/officeDocument/2006/relationships/image" Target="../media/image6.png"/><Relationship Id="rId9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7.png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78.png"/><Relationship Id="rId4" Type="http://schemas.openxmlformats.org/officeDocument/2006/relationships/image" Target="../media/image6.png"/><Relationship Id="rId9" Type="http://schemas.openxmlformats.org/officeDocument/2006/relationships/image" Target="../media/image6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79.png"/><Relationship Id="rId4" Type="http://schemas.openxmlformats.org/officeDocument/2006/relationships/image" Target="../media/image6.png"/><Relationship Id="rId9" Type="http://schemas.openxmlformats.org/officeDocument/2006/relationships/image" Target="../media/image6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82.png"/><Relationship Id="rId5" Type="http://schemas.openxmlformats.org/officeDocument/2006/relationships/image" Target="../media/image6.png"/><Relationship Id="rId10" Type="http://schemas.openxmlformats.org/officeDocument/2006/relationships/image" Target="../media/image8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5" Type="http://schemas.openxmlformats.org/officeDocument/2006/relationships/image" Target="../media/image64.png"/><Relationship Id="rId4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34" Type="http://schemas.openxmlformats.org/officeDocument/2006/relationships/image" Target="../media/image12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33" Type="http://schemas.openxmlformats.org/officeDocument/2006/relationships/image" Target="../media/image8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32" Type="http://schemas.openxmlformats.org/officeDocument/2006/relationships/image" Target="../media/image64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31" Type="http://schemas.openxmlformats.org/officeDocument/2006/relationships/image" Target="../media/image65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85.png"/><Relationship Id="rId4" Type="http://schemas.openxmlformats.org/officeDocument/2006/relationships/image" Target="../media/image6.png"/><Relationship Id="rId9" Type="http://schemas.openxmlformats.org/officeDocument/2006/relationships/image" Target="../media/image6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5" Type="http://schemas.openxmlformats.org/officeDocument/2006/relationships/image" Target="../media/image67.png"/><Relationship Id="rId4" Type="http://schemas.openxmlformats.org/officeDocument/2006/relationships/image" Target="../media/image6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89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88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87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image" Target="../media/image86.png"/><Relationship Id="rId4" Type="http://schemas.openxmlformats.org/officeDocument/2006/relationships/image" Target="../media/image6.png"/><Relationship Id="rId9" Type="http://schemas.openxmlformats.org/officeDocument/2006/relationships/image" Target="../media/image68.png"/><Relationship Id="rId14" Type="http://schemas.openxmlformats.org/officeDocument/2006/relationships/image" Target="../media/image9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93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84.png"/><Relationship Id="rId17" Type="http://schemas.openxmlformats.org/officeDocument/2006/relationships/image" Target="../media/image95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92.png"/><Relationship Id="rId5" Type="http://schemas.openxmlformats.org/officeDocument/2006/relationships/image" Target="../media/image7.png"/><Relationship Id="rId15" Type="http://schemas.openxmlformats.org/officeDocument/2006/relationships/image" Target="../media/image94.png"/><Relationship Id="rId10" Type="http://schemas.openxmlformats.org/officeDocument/2006/relationships/image" Target="../media/image91.png"/><Relationship Id="rId4" Type="http://schemas.openxmlformats.org/officeDocument/2006/relationships/image" Target="../media/image6.png"/><Relationship Id="rId9" Type="http://schemas.openxmlformats.org/officeDocument/2006/relationships/image" Target="../media/image68.png"/><Relationship Id="rId1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96.png"/><Relationship Id="rId4" Type="http://schemas.openxmlformats.org/officeDocument/2006/relationships/image" Target="../media/image6.png"/><Relationship Id="rId9" Type="http://schemas.openxmlformats.org/officeDocument/2006/relationships/image" Target="../media/image6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5" Type="http://schemas.openxmlformats.org/officeDocument/2006/relationships/image" Target="../media/image67.png"/><Relationship Id="rId4" Type="http://schemas.openxmlformats.org/officeDocument/2006/relationships/image" Target="../media/image62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9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98.png"/><Relationship Id="rId4" Type="http://schemas.openxmlformats.org/officeDocument/2006/relationships/image" Target="../media/image6.png"/><Relationship Id="rId9" Type="http://schemas.openxmlformats.org/officeDocument/2006/relationships/image" Target="../media/image6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0.png"/><Relationship Id="rId4" Type="http://schemas.openxmlformats.org/officeDocument/2006/relationships/image" Target="../media/image6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2.png"/><Relationship Id="rId5" Type="http://schemas.openxmlformats.org/officeDocument/2006/relationships/image" Target="../media/image7.png"/><Relationship Id="rId10" Type="http://schemas.openxmlformats.org/officeDocument/2006/relationships/image" Target="../media/image101.png"/><Relationship Id="rId4" Type="http://schemas.openxmlformats.org/officeDocument/2006/relationships/image" Target="../media/image6.png"/><Relationship Id="rId9" Type="http://schemas.openxmlformats.org/officeDocument/2006/relationships/image" Target="../media/image6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1.pn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image" Target="../media/image7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37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36" Type="http://schemas.openxmlformats.org/officeDocument/2006/relationships/image" Target="../media/image12.png"/><Relationship Id="rId10" Type="http://schemas.openxmlformats.org/officeDocument/2006/relationships/image" Target="../media/image10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3.png"/><Relationship Id="rId4" Type="http://schemas.openxmlformats.org/officeDocument/2006/relationships/image" Target="../media/image67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5.png"/><Relationship Id="rId5" Type="http://schemas.openxmlformats.org/officeDocument/2006/relationships/image" Target="../media/image7.png"/><Relationship Id="rId10" Type="http://schemas.openxmlformats.org/officeDocument/2006/relationships/image" Target="../media/image104.png"/><Relationship Id="rId4" Type="http://schemas.openxmlformats.org/officeDocument/2006/relationships/image" Target="../media/image6.png"/><Relationship Id="rId9" Type="http://schemas.openxmlformats.org/officeDocument/2006/relationships/image" Target="../media/image6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7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06.png"/><Relationship Id="rId2" Type="http://schemas.openxmlformats.org/officeDocument/2006/relationships/image" Target="../media/image1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09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0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64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107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1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08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65.png"/><Relationship Id="rId14" Type="http://schemas.openxmlformats.org/officeDocument/2006/relationships/image" Target="../media/image10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67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10.png"/><Relationship Id="rId17" Type="http://schemas.openxmlformats.org/officeDocument/2006/relationships/image" Target="../media/image112.png"/><Relationship Id="rId2" Type="http://schemas.openxmlformats.org/officeDocument/2006/relationships/image" Target="../media/image1.png"/><Relationship Id="rId16" Type="http://schemas.openxmlformats.org/officeDocument/2006/relationships/image" Target="../media/image10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07.png"/><Relationship Id="rId10" Type="http://schemas.openxmlformats.org/officeDocument/2006/relationships/image" Target="../media/image12.png"/><Relationship Id="rId19" Type="http://schemas.openxmlformats.org/officeDocument/2006/relationships/image" Target="../media/image114.png"/><Relationship Id="rId4" Type="http://schemas.openxmlformats.org/officeDocument/2006/relationships/image" Target="../media/image6.png"/><Relationship Id="rId9" Type="http://schemas.openxmlformats.org/officeDocument/2006/relationships/image" Target="../media/image68.png"/><Relationship Id="rId14" Type="http://schemas.openxmlformats.org/officeDocument/2006/relationships/image" Target="../media/image10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5.png"/><Relationship Id="rId5" Type="http://schemas.openxmlformats.org/officeDocument/2006/relationships/image" Target="../media/image13.png"/><Relationship Id="rId4" Type="http://schemas.openxmlformats.org/officeDocument/2006/relationships/image" Target="../media/image6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16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68.png"/><Relationship Id="rId14" Type="http://schemas.openxmlformats.org/officeDocument/2006/relationships/image" Target="../media/image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43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2.png"/><Relationship Id="rId5" Type="http://schemas.openxmlformats.org/officeDocument/2006/relationships/image" Target="../media/image6.png"/><Relationship Id="rId15" Type="http://schemas.openxmlformats.org/officeDocument/2006/relationships/image" Target="../media/image12.png"/><Relationship Id="rId10" Type="http://schemas.openxmlformats.org/officeDocument/2006/relationships/image" Target="../media/image4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4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7.png"/><Relationship Id="rId5" Type="http://schemas.openxmlformats.org/officeDocument/2006/relationships/image" Target="../media/image13.png"/><Relationship Id="rId4" Type="http://schemas.openxmlformats.org/officeDocument/2006/relationships/image" Target="../media/image67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116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0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94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68.png"/><Relationship Id="rId14" Type="http://schemas.openxmlformats.org/officeDocument/2006/relationships/image" Target="../media/image1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.png"/><Relationship Id="rId21" Type="http://schemas.openxmlformats.org/officeDocument/2006/relationships/image" Target="../media/image12.png"/><Relationship Id="rId7" Type="http://schemas.openxmlformats.org/officeDocument/2006/relationships/image" Target="../media/image8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1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8.png"/><Relationship Id="rId5" Type="http://schemas.openxmlformats.org/officeDocument/2006/relationships/image" Target="../media/image6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51.png"/><Relationship Id="rId2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5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60.png"/><Relationship Id="rId5" Type="http://schemas.openxmlformats.org/officeDocument/2006/relationships/image" Target="../media/image6.png"/><Relationship Id="rId10" Type="http://schemas.openxmlformats.org/officeDocument/2006/relationships/image" Target="../media/image5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613" y="3238500"/>
            <a:ext cx="866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3000372"/>
            <a:ext cx="2257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0" y="292893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71802" y="3429000"/>
            <a:ext cx="771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7620" y="3429000"/>
            <a:ext cx="17240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9058" y="3857628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3643314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62263" y="3252788"/>
            <a:ext cx="3419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9413" y="3267075"/>
            <a:ext cx="3305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388" y="1500174"/>
            <a:ext cx="10382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3252788"/>
            <a:ext cx="114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3233738"/>
            <a:ext cx="3505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21468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0298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2643182"/>
            <a:ext cx="73056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62400" y="2962275"/>
            <a:ext cx="1219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643314"/>
            <a:ext cx="11525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3350" y="3228975"/>
            <a:ext cx="125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2428868"/>
            <a:ext cx="43815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3350" y="3228975"/>
            <a:ext cx="125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3714752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6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480" y="2357430"/>
            <a:ext cx="54483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78619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6213" y="3248025"/>
            <a:ext cx="1171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2428868"/>
            <a:ext cx="40481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1500174"/>
            <a:ext cx="10382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66975" y="3243263"/>
            <a:ext cx="42100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29322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5275" y="3276600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2143116"/>
            <a:ext cx="414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282" y="2786058"/>
            <a:ext cx="87534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3643314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3214686"/>
            <a:ext cx="1276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2038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6675" y="3243263"/>
            <a:ext cx="1390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1928802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868" y="1928802"/>
            <a:ext cx="1123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20" y="2285992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2714620"/>
            <a:ext cx="981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57290" y="2643182"/>
            <a:ext cx="7524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9124" y="3143248"/>
            <a:ext cx="9239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28728" y="3071810"/>
            <a:ext cx="657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7167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2886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8605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0043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762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071670" y="2571744"/>
            <a:ext cx="2390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9124" y="2643182"/>
            <a:ext cx="179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43636" y="2643182"/>
            <a:ext cx="17240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142976" y="185736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43438" y="185736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214414" y="2285992"/>
            <a:ext cx="5295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286380" y="3071811"/>
            <a:ext cx="24193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14282" y="3429000"/>
            <a:ext cx="1076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285852" y="3429000"/>
            <a:ext cx="15001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357290" y="378619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8605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14324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0043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0076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1481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2919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4357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5795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929058" y="350043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8605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14324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0043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1481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4357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2919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0076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5795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2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929058" y="378619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14282" y="4143380"/>
            <a:ext cx="2286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428728" y="4429132"/>
            <a:ext cx="2257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143108" y="4786322"/>
            <a:ext cx="771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357290" y="5214950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1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643306" y="435769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928926" y="4786322"/>
            <a:ext cx="17240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1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928926" y="5214950"/>
            <a:ext cx="17240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1500166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2786050" y="5715016"/>
            <a:ext cx="2733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6000760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9713" y="3248025"/>
            <a:ext cx="6124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33825" y="3267075"/>
            <a:ext cx="1276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1928802"/>
            <a:ext cx="2257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24" y="2428868"/>
            <a:ext cx="43243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58" y="3571876"/>
            <a:ext cx="1495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2528" y="1857364"/>
            <a:ext cx="2762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7224" y="4071942"/>
            <a:ext cx="7191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43966" y="1857364"/>
            <a:ext cx="2762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2976" y="2000240"/>
            <a:ext cx="7172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00364" y="5715016"/>
            <a:ext cx="2733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14414" y="4929198"/>
            <a:ext cx="3819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4929198"/>
            <a:ext cx="8286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6056" y="5301208"/>
            <a:ext cx="8286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31640" y="5301208"/>
            <a:ext cx="3686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6538" y="3181350"/>
            <a:ext cx="3590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243263"/>
            <a:ext cx="1104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33825" y="3267075"/>
            <a:ext cx="1276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29025" y="3262313"/>
            <a:ext cx="18859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2000240"/>
            <a:ext cx="8743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282" y="2000240"/>
            <a:ext cx="876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00826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3738" y="3271838"/>
            <a:ext cx="26765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2786058"/>
            <a:ext cx="45529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596" y="2214554"/>
            <a:ext cx="3743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57554" y="6310335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282" y="1928802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868" y="1928802"/>
            <a:ext cx="1123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2285992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20" y="2714620"/>
            <a:ext cx="981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57290" y="2643182"/>
            <a:ext cx="7524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429124" y="3143248"/>
            <a:ext cx="9239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28728" y="3071810"/>
            <a:ext cx="657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07167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2886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8605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0043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57620" y="307181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071670" y="2571744"/>
            <a:ext cx="2390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29124" y="2643182"/>
            <a:ext cx="179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43636" y="2643182"/>
            <a:ext cx="17240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142976" y="185736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43438" y="185736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214414" y="2285992"/>
            <a:ext cx="5295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286380" y="3071811"/>
            <a:ext cx="24193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14282" y="3429000"/>
            <a:ext cx="1076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285852" y="3429000"/>
            <a:ext cx="15001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357290" y="378619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8605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14324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0043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0076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481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2919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64357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57950" y="342900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929058" y="350043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8605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14324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0043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481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64357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2919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0076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57950" y="3786190"/>
            <a:ext cx="428628" cy="38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2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929058" y="378619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14282" y="4143380"/>
            <a:ext cx="2286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428728" y="4429132"/>
            <a:ext cx="2257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2143108" y="4786322"/>
            <a:ext cx="771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1357290" y="5214950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1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643306" y="4357694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28926" y="4786322"/>
            <a:ext cx="17240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1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28926" y="5214950"/>
            <a:ext cx="17240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214282" y="5643578"/>
            <a:ext cx="4048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357686" y="5643578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2928926" y="6000768"/>
            <a:ext cx="181927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857752" y="6000768"/>
            <a:ext cx="13906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3357554" y="6524625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1438" y="3238500"/>
            <a:ext cx="1381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2000240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24" y="2357430"/>
            <a:ext cx="7324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888" y="3243263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034" y="2214554"/>
            <a:ext cx="1295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44" y="2571744"/>
            <a:ext cx="75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15074" y="2571744"/>
            <a:ext cx="762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72132" y="2571744"/>
            <a:ext cx="485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2330" y="2571744"/>
            <a:ext cx="723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643314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2888" y="3243263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2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1500174"/>
            <a:ext cx="414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034" y="2214554"/>
            <a:ext cx="1295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44" y="2571744"/>
            <a:ext cx="75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72132" y="2571744"/>
            <a:ext cx="485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15074" y="2571744"/>
            <a:ext cx="762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2330" y="2571744"/>
            <a:ext cx="723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29586" y="2500306"/>
            <a:ext cx="785818" cy="45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2888" y="3243263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72330" y="2571744"/>
            <a:ext cx="723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15074" y="2571744"/>
            <a:ext cx="762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72132" y="2571744"/>
            <a:ext cx="485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14744" y="2571744"/>
            <a:ext cx="75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34" y="2214554"/>
            <a:ext cx="1295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58148" y="2285992"/>
            <a:ext cx="106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29586" y="2786058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071934" y="3643314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857496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8625" y="32766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488" y="5572140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2976" y="2071678"/>
            <a:ext cx="67532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86380" y="5572140"/>
            <a:ext cx="82867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3143248"/>
            <a:ext cx="2390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1538" y="3786190"/>
            <a:ext cx="670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00364" y="4357694"/>
            <a:ext cx="2943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298" y="2786058"/>
            <a:ext cx="2286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480" y="2786058"/>
            <a:ext cx="2286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71604" y="3714752"/>
            <a:ext cx="1304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14678" y="4286256"/>
            <a:ext cx="1304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14752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2857496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81475" y="3271838"/>
            <a:ext cx="781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285728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500174"/>
            <a:ext cx="4886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596" y="2071678"/>
            <a:ext cx="1295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28794" y="2071678"/>
            <a:ext cx="67532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488" y="5572140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86380" y="5572140"/>
            <a:ext cx="82867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2038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6675" y="3243263"/>
            <a:ext cx="1390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714752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1928802"/>
            <a:ext cx="2371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2285992"/>
            <a:ext cx="2371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2643182"/>
            <a:ext cx="2371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000372"/>
            <a:ext cx="2371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86050" y="1928802"/>
            <a:ext cx="847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488" y="2285992"/>
            <a:ext cx="1085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488" y="2643182"/>
            <a:ext cx="800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3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488" y="3000372"/>
            <a:ext cx="2219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4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59077" y="3000372"/>
            <a:ext cx="10823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5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43306" y="2643182"/>
            <a:ext cx="95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6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29058" y="2285992"/>
            <a:ext cx="10823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7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43306" y="1928802"/>
            <a:ext cx="10823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8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8596" y="3357562"/>
            <a:ext cx="26384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9" name="Picture 1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596" y="3714752"/>
            <a:ext cx="33242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50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8596" y="4286256"/>
            <a:ext cx="4781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51" name="Picture 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00034" y="4857760"/>
            <a:ext cx="2857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52" name="Picture 2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0034" y="5429264"/>
            <a:ext cx="490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85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613" y="3238500"/>
            <a:ext cx="866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3714752"/>
            <a:ext cx="1181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76675" y="3243263"/>
            <a:ext cx="1390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695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285728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571480"/>
            <a:ext cx="1400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071546"/>
            <a:ext cx="553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1071546"/>
            <a:ext cx="2266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500174"/>
            <a:ext cx="2695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8113" y="2119313"/>
            <a:ext cx="88677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43306" y="3357562"/>
            <a:ext cx="44767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86116" y="3286124"/>
            <a:ext cx="552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7554" y="6357958"/>
            <a:ext cx="2247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00694" y="1500174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</Words>
  <Application>Microsoft Office PowerPoint</Application>
  <PresentationFormat>On-screen Show (4:3)</PresentationFormat>
  <Paragraphs>2</Paragraphs>
  <Slides>51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Motiv sady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</dc:creator>
  <cp:lastModifiedBy>Petr Kulczycki</cp:lastModifiedBy>
  <cp:revision>57</cp:revision>
  <dcterms:created xsi:type="dcterms:W3CDTF">2008-07-16T14:31:07Z</dcterms:created>
  <dcterms:modified xsi:type="dcterms:W3CDTF">2011-06-13T16:10:53Z</dcterms:modified>
</cp:coreProperties>
</file>